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1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8D0-4745-4B77-B050-428ECD036449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C8B2-2BD3-4B98-9512-520E7C127781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87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8D0-4745-4B77-B050-428ECD036449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C8B2-2BD3-4B98-9512-520E7C127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306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8D0-4745-4B77-B050-428ECD036449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C8B2-2BD3-4B98-9512-520E7C127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225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8D0-4745-4B77-B050-428ECD036449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C8B2-2BD3-4B98-9512-520E7C127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45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8D0-4745-4B77-B050-428ECD036449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C8B2-2BD3-4B98-9512-520E7C127781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30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8D0-4745-4B77-B050-428ECD036449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C8B2-2BD3-4B98-9512-520E7C127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526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8D0-4745-4B77-B050-428ECD036449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C8B2-2BD3-4B98-9512-520E7C127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487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8D0-4745-4B77-B050-428ECD036449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C8B2-2BD3-4B98-9512-520E7C127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689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8D0-4745-4B77-B050-428ECD036449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C8B2-2BD3-4B98-9512-520E7C127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14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E4988D0-4745-4B77-B050-428ECD036449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0BC8B2-2BD3-4B98-9512-520E7C127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041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8D0-4745-4B77-B050-428ECD036449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C8B2-2BD3-4B98-9512-520E7C127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28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E4988D0-4745-4B77-B050-428ECD036449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0BC8B2-2BD3-4B98-9512-520E7C127781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01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64FAB7-00C5-452F-AEF3-D0349732A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1352845"/>
            <a:ext cx="9144000" cy="2387600"/>
          </a:xfrm>
        </p:spPr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PARQUE DE CALISTENIA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09AEFF-72E6-4FC3-9CC6-653F8D98E9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COMPLEJO POLIDEPORTIVO MUNICIPAL</a:t>
            </a:r>
          </a:p>
          <a:p>
            <a:r>
              <a:rPr lang="es-ES" dirty="0"/>
              <a:t>LEANDRO N. ALEM - MISIONES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8FEB6BF-BFB7-463D-B4C8-7A91A35F072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151464" y="192838"/>
            <a:ext cx="5889071" cy="588907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B7C0D2A-5E17-4156-8020-05FAD4E7C283}"/>
              </a:ext>
            </a:extLst>
          </p:cNvPr>
          <p:cNvSpPr txBox="1"/>
          <p:nvPr/>
        </p:nvSpPr>
        <p:spPr>
          <a:xfrm>
            <a:off x="4095923" y="268339"/>
            <a:ext cx="4175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PRESUPUESTO PARTICIPATIVO JÓVEN 2025</a:t>
            </a:r>
          </a:p>
        </p:txBody>
      </p:sp>
    </p:spTree>
    <p:extLst>
      <p:ext uri="{BB962C8B-B14F-4D97-AF65-F5344CB8AC3E}">
        <p14:creationId xmlns:p14="http://schemas.microsoft.com/office/powerpoint/2010/main" val="17578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2F46DB-3788-423C-B9B5-1EE07AF06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77" y="-326317"/>
            <a:ext cx="10058400" cy="1450757"/>
          </a:xfrm>
        </p:spPr>
        <p:txBody>
          <a:bodyPr/>
          <a:lstStyle/>
          <a:p>
            <a:pPr algn="ctr"/>
            <a:r>
              <a:rPr lang="es-E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UBICACIÓN - INGRESO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59F2C09-0B8A-4F43-A70E-DB30461315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8196" r="319" b="2467"/>
          <a:stretch/>
        </p:blipFill>
        <p:spPr>
          <a:xfrm>
            <a:off x="1770077" y="1759541"/>
            <a:ext cx="8365760" cy="4532202"/>
          </a:xfrm>
          <a:prstGeom prst="rect">
            <a:avLst/>
          </a:prstGeom>
        </p:spPr>
      </p:pic>
      <p:sp>
        <p:nvSpPr>
          <p:cNvPr id="6" name="Flecha: hacia arriba 5">
            <a:extLst>
              <a:ext uri="{FF2B5EF4-FFF2-40B4-BE49-F238E27FC236}">
                <a16:creationId xmlns:a16="http://schemas.microsoft.com/office/drawing/2014/main" id="{F325A5F5-D5B9-4087-ADE2-019EE67874BB}"/>
              </a:ext>
            </a:extLst>
          </p:cNvPr>
          <p:cNvSpPr/>
          <p:nvPr/>
        </p:nvSpPr>
        <p:spPr>
          <a:xfrm>
            <a:off x="7944374" y="4718941"/>
            <a:ext cx="209725" cy="749374"/>
          </a:xfrm>
          <a:prstGeom prst="up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doblada hacia arriba 6">
            <a:extLst>
              <a:ext uri="{FF2B5EF4-FFF2-40B4-BE49-F238E27FC236}">
                <a16:creationId xmlns:a16="http://schemas.microsoft.com/office/drawing/2014/main" id="{8998C54E-9B40-4822-8883-DEDF11453930}"/>
              </a:ext>
            </a:extLst>
          </p:cNvPr>
          <p:cNvSpPr/>
          <p:nvPr/>
        </p:nvSpPr>
        <p:spPr>
          <a:xfrm rot="16200000">
            <a:off x="7050042" y="3284814"/>
            <a:ext cx="406413" cy="1770075"/>
          </a:xfrm>
          <a:prstGeom prst="bentUp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F7F0509-56D6-47F1-9E43-3A50ABC44708}"/>
              </a:ext>
            </a:extLst>
          </p:cNvPr>
          <p:cNvSpPr/>
          <p:nvPr/>
        </p:nvSpPr>
        <p:spPr>
          <a:xfrm>
            <a:off x="5210531" y="3589961"/>
            <a:ext cx="1157680" cy="9354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E18EBCD-4B83-498A-9A5C-95E1D5457A40}"/>
              </a:ext>
            </a:extLst>
          </p:cNvPr>
          <p:cNvSpPr txBox="1"/>
          <p:nvPr/>
        </p:nvSpPr>
        <p:spPr>
          <a:xfrm>
            <a:off x="5315827" y="3636126"/>
            <a:ext cx="1157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Ubicación parque de calistenia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9519B31-9833-4B22-99C8-9A1092C553AB}"/>
              </a:ext>
            </a:extLst>
          </p:cNvPr>
          <p:cNvSpPr txBox="1"/>
          <p:nvPr/>
        </p:nvSpPr>
        <p:spPr>
          <a:xfrm>
            <a:off x="8154099" y="4841056"/>
            <a:ext cx="1375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Ingreso </a:t>
            </a:r>
          </a:p>
          <a:p>
            <a:r>
              <a:rPr lang="es-ES" sz="1600" dirty="0">
                <a:solidFill>
                  <a:schemeClr val="bg1"/>
                </a:solidFill>
              </a:rPr>
              <a:t>Complejo Polideportivo</a:t>
            </a:r>
          </a:p>
        </p:txBody>
      </p:sp>
    </p:spTree>
    <p:extLst>
      <p:ext uri="{BB962C8B-B14F-4D97-AF65-F5344CB8AC3E}">
        <p14:creationId xmlns:p14="http://schemas.microsoft.com/office/powerpoint/2010/main" val="1779175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E6D943-5B05-402A-91CA-5C09F1DCB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56" y="-317322"/>
            <a:ext cx="10058400" cy="1450757"/>
          </a:xfrm>
        </p:spPr>
        <p:txBody>
          <a:bodyPr/>
          <a:lstStyle/>
          <a:p>
            <a:pPr algn="ctr"/>
            <a:r>
              <a:rPr lang="es-E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LUGAR DE INSTALACIÓN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D24E2B1-D8D1-4BFB-B2CC-4C5F43DA4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4" y="1422240"/>
            <a:ext cx="8106174" cy="455972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0BED788-9185-49FE-B10D-445AE804A888}"/>
              </a:ext>
            </a:extLst>
          </p:cNvPr>
          <p:cNvSpPr txBox="1"/>
          <p:nvPr/>
        </p:nvSpPr>
        <p:spPr>
          <a:xfrm>
            <a:off x="8572305" y="2700347"/>
            <a:ext cx="2634143" cy="900000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EXPLANADA NATURAL PARA SU ADECUADA Y FÁCIL INSTALACIÓN</a:t>
            </a:r>
          </a:p>
          <a:p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FB37C5A-98E2-4D4B-B14D-BC0616E11809}"/>
              </a:ext>
            </a:extLst>
          </p:cNvPr>
          <p:cNvSpPr txBox="1"/>
          <p:nvPr/>
        </p:nvSpPr>
        <p:spPr>
          <a:xfrm>
            <a:off x="8572303" y="4203803"/>
            <a:ext cx="2634143" cy="923330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ARBOLEDA FAVORECE LA SOMBRA PARA UN MEJOR ENTRENAMIENTO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21FE7C4-D3FE-4B9A-A6EA-32F38CCECA9F}"/>
              </a:ext>
            </a:extLst>
          </p:cNvPr>
          <p:cNvSpPr txBox="1"/>
          <p:nvPr/>
        </p:nvSpPr>
        <p:spPr>
          <a:xfrm>
            <a:off x="8572303" y="1736891"/>
            <a:ext cx="2634143" cy="360000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FÁCIL Y CÓMODO ACCESO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5614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93F8F-3302-4F81-9BC6-158F5218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09" y="-303092"/>
            <a:ext cx="10515600" cy="1325563"/>
          </a:xfrm>
        </p:spPr>
        <p:txBody>
          <a:bodyPr/>
          <a:lstStyle/>
          <a:p>
            <a:pPr algn="ctr"/>
            <a:r>
              <a:rPr lang="es-E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RACK DEPORTIVO GIGANTE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78D10BC-59A3-4C2B-881F-9D9D3E55C3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16" t="30704" r="34083" b="26728"/>
          <a:stretch/>
        </p:blipFill>
        <p:spPr>
          <a:xfrm>
            <a:off x="1012273" y="1306003"/>
            <a:ext cx="6167163" cy="4748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31CBDE7-BE47-46EE-83AF-52D281B16972}"/>
              </a:ext>
            </a:extLst>
          </p:cNvPr>
          <p:cNvSpPr txBox="1"/>
          <p:nvPr/>
        </p:nvSpPr>
        <p:spPr>
          <a:xfrm>
            <a:off x="7650757" y="2458283"/>
            <a:ext cx="2850860" cy="646331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Medidas generales: 7,20mx7,10mx3m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808EE46-F19E-4F0A-BB80-968E9D9A3961}"/>
              </a:ext>
            </a:extLst>
          </p:cNvPr>
          <p:cNvSpPr txBox="1"/>
          <p:nvPr/>
        </p:nvSpPr>
        <p:spPr>
          <a:xfrm>
            <a:off x="7650757" y="4676716"/>
            <a:ext cx="4009938" cy="1569660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/>
              <a:t>Materialidad: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Caños estructurales de acero al carbono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Pintura poliéster de </a:t>
            </a:r>
            <a:r>
              <a:rPr lang="es-ES" sz="1400" dirty="0"/>
              <a:t>alta</a:t>
            </a:r>
            <a:r>
              <a:rPr lang="es-ES" sz="1600" dirty="0"/>
              <a:t> resistencia a impactos, rayaduras y agentes climáticos, con excelente retención de color, ideal para instalaciones al aire libre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D82CDD8-0A7B-46D6-810A-7CBEFBD33030}"/>
              </a:ext>
            </a:extLst>
          </p:cNvPr>
          <p:cNvSpPr txBox="1"/>
          <p:nvPr/>
        </p:nvSpPr>
        <p:spPr>
          <a:xfrm>
            <a:off x="7664741" y="3429000"/>
            <a:ext cx="3579303" cy="923330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Cantidad de estaciones de ejercicio: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Cuenta con 11 aparatos para diferentes actividades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B399C3-1467-4AAB-A7AA-51E2F860D189}"/>
              </a:ext>
            </a:extLst>
          </p:cNvPr>
          <p:cNvSpPr txBox="1"/>
          <p:nvPr/>
        </p:nvSpPr>
        <p:spPr>
          <a:xfrm>
            <a:off x="7169789" y="1280931"/>
            <a:ext cx="4009938" cy="46166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CARACTERÍSTICAS GENERALES</a:t>
            </a:r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70ECDB99-ACBF-412A-9468-E90A8964F5D1}"/>
              </a:ext>
            </a:extLst>
          </p:cNvPr>
          <p:cNvSpPr/>
          <p:nvPr/>
        </p:nvSpPr>
        <p:spPr>
          <a:xfrm>
            <a:off x="8822418" y="1851357"/>
            <a:ext cx="631975" cy="53950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71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20CFE0EC-DC66-4A8A-9E34-9BAD80A0C820}"/>
              </a:ext>
            </a:extLst>
          </p:cNvPr>
          <p:cNvSpPr txBox="1">
            <a:spLocks/>
          </p:cNvSpPr>
          <p:nvPr/>
        </p:nvSpPr>
        <p:spPr>
          <a:xfrm>
            <a:off x="511727" y="-2238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RACK DEPORTIVO GIGANTE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B451080-1159-47A8-9536-5E67ED3B9392}"/>
              </a:ext>
            </a:extLst>
          </p:cNvPr>
          <p:cNvSpPr txBox="1"/>
          <p:nvPr/>
        </p:nvSpPr>
        <p:spPr>
          <a:xfrm>
            <a:off x="1787485" y="902155"/>
            <a:ext cx="2261532" cy="46166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u="sng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VISTA SUPERIOR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D4235C3-3F9E-49B9-9EDF-86BF5A4B185D}"/>
              </a:ext>
            </a:extLst>
          </p:cNvPr>
          <p:cNvSpPr txBox="1"/>
          <p:nvPr/>
        </p:nvSpPr>
        <p:spPr>
          <a:xfrm>
            <a:off x="6581514" y="1285745"/>
            <a:ext cx="3586993" cy="46166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ESTACIONES DE EJERCICIOS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3237B3D2-E747-4D27-8845-93293448A5ED}"/>
              </a:ext>
            </a:extLst>
          </p:cNvPr>
          <p:cNvGrpSpPr/>
          <p:nvPr/>
        </p:nvGrpSpPr>
        <p:grpSpPr>
          <a:xfrm>
            <a:off x="620582" y="1503118"/>
            <a:ext cx="4756559" cy="4821268"/>
            <a:chOff x="620582" y="1503118"/>
            <a:chExt cx="4756559" cy="4821268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E1457CCC-FA22-42D6-B40A-3951F178F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114" t="43343" r="56927" b="24295"/>
            <a:stretch/>
          </p:blipFill>
          <p:spPr>
            <a:xfrm>
              <a:off x="620582" y="1503118"/>
              <a:ext cx="4756559" cy="4821268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9E548D6C-1286-4ABD-8779-7B302BADF39E}"/>
                </a:ext>
              </a:extLst>
            </p:cNvPr>
            <p:cNvSpPr txBox="1"/>
            <p:nvPr/>
          </p:nvSpPr>
          <p:spPr>
            <a:xfrm>
              <a:off x="4096707" y="35444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F1498F0B-B8CC-418E-9635-E89F7875CC43}"/>
                </a:ext>
              </a:extLst>
            </p:cNvPr>
            <p:cNvSpPr txBox="1"/>
            <p:nvPr/>
          </p:nvSpPr>
          <p:spPr>
            <a:xfrm>
              <a:off x="3373020" y="242029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C0229FF9-821D-48F4-B13A-C62243C1926F}"/>
                </a:ext>
              </a:extLst>
            </p:cNvPr>
            <p:cNvSpPr txBox="1"/>
            <p:nvPr/>
          </p:nvSpPr>
          <p:spPr>
            <a:xfrm>
              <a:off x="3825380" y="468093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FB2F89D-00E1-4910-94C2-0F082963172C}"/>
                </a:ext>
              </a:extLst>
            </p:cNvPr>
            <p:cNvSpPr txBox="1"/>
            <p:nvPr/>
          </p:nvSpPr>
          <p:spPr>
            <a:xfrm>
              <a:off x="3240011" y="549418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0FFDBC8A-5ED3-49F2-9C80-D198711B3B36}"/>
                </a:ext>
              </a:extLst>
            </p:cNvPr>
            <p:cNvSpPr txBox="1"/>
            <p:nvPr/>
          </p:nvSpPr>
          <p:spPr>
            <a:xfrm>
              <a:off x="2261967" y="530358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DC6D5605-A0FB-4860-BE76-B238C5BA8720}"/>
                </a:ext>
              </a:extLst>
            </p:cNvPr>
            <p:cNvSpPr txBox="1"/>
            <p:nvPr/>
          </p:nvSpPr>
          <p:spPr>
            <a:xfrm>
              <a:off x="1384804" y="471327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E92FCEB3-A97C-4F7E-94DA-5811AECAAFAD}"/>
                </a:ext>
              </a:extLst>
            </p:cNvPr>
            <p:cNvSpPr txBox="1"/>
            <p:nvPr/>
          </p:nvSpPr>
          <p:spPr>
            <a:xfrm>
              <a:off x="1314073" y="356671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C4CD86C4-E08A-44F8-A804-E5D359AE9172}"/>
                </a:ext>
              </a:extLst>
            </p:cNvPr>
            <p:cNvSpPr txBox="1"/>
            <p:nvPr/>
          </p:nvSpPr>
          <p:spPr>
            <a:xfrm>
              <a:off x="1998568" y="242029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9E150028-5378-4075-8C44-C5C31A5F061F}"/>
                </a:ext>
              </a:extLst>
            </p:cNvPr>
            <p:cNvSpPr txBox="1"/>
            <p:nvPr/>
          </p:nvSpPr>
          <p:spPr>
            <a:xfrm>
              <a:off x="2748172" y="296733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EA1EA7C1-529B-443D-8614-A940AFBB3966}"/>
                </a:ext>
              </a:extLst>
            </p:cNvPr>
            <p:cNvSpPr txBox="1"/>
            <p:nvPr/>
          </p:nvSpPr>
          <p:spPr>
            <a:xfrm>
              <a:off x="2992187" y="41153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D5362337-9CE1-495E-80F7-DA883C9B993C}"/>
                </a:ext>
              </a:extLst>
            </p:cNvPr>
            <p:cNvSpPr txBox="1"/>
            <p:nvPr/>
          </p:nvSpPr>
          <p:spPr>
            <a:xfrm>
              <a:off x="2042774" y="3682920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>
                  <a:solidFill>
                    <a:srgbClr val="FF0000"/>
                  </a:solidFill>
                </a:rPr>
                <a:t>11</a:t>
              </a:r>
            </a:p>
          </p:txBody>
        </p:sp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C7F85E0-2DA0-4418-8A96-D31AAA0AA2A6}"/>
              </a:ext>
            </a:extLst>
          </p:cNvPr>
          <p:cNvSpPr txBox="1"/>
          <p:nvPr/>
        </p:nvSpPr>
        <p:spPr>
          <a:xfrm>
            <a:off x="6312755" y="2393116"/>
            <a:ext cx="4756559" cy="3139321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1 - Banco de abdominales plano</a:t>
            </a:r>
          </a:p>
          <a:p>
            <a:r>
              <a:rPr lang="es-ES" dirty="0"/>
              <a:t>2 - Barra de dominadas</a:t>
            </a:r>
          </a:p>
          <a:p>
            <a:r>
              <a:rPr lang="es-ES" dirty="0"/>
              <a:t>3 – Barra de dominadas con agarre</a:t>
            </a:r>
          </a:p>
          <a:p>
            <a:r>
              <a:rPr lang="es-ES" dirty="0"/>
              <a:t>4 – </a:t>
            </a:r>
            <a:r>
              <a:rPr lang="es-ES" dirty="0" err="1"/>
              <a:t>Wallball</a:t>
            </a:r>
            <a:r>
              <a:rPr lang="es-ES" dirty="0"/>
              <a:t> </a:t>
            </a:r>
          </a:p>
          <a:p>
            <a:r>
              <a:rPr lang="es-ES" dirty="0"/>
              <a:t>5 – Espaldar</a:t>
            </a:r>
          </a:p>
          <a:p>
            <a:r>
              <a:rPr lang="es-ES" dirty="0"/>
              <a:t>6 – Fondo de </a:t>
            </a:r>
            <a:r>
              <a:rPr lang="es-ES" dirty="0" err="1"/>
              <a:t>triceps</a:t>
            </a:r>
            <a:endParaRPr lang="es-ES" dirty="0"/>
          </a:p>
          <a:p>
            <a:r>
              <a:rPr lang="es-ES" dirty="0"/>
              <a:t>7 – Step</a:t>
            </a:r>
          </a:p>
          <a:p>
            <a:r>
              <a:rPr lang="es-ES" dirty="0"/>
              <a:t>8 – Banco de abdominales inclinado</a:t>
            </a:r>
          </a:p>
          <a:p>
            <a:r>
              <a:rPr lang="es-ES" dirty="0"/>
              <a:t>9 – Escalera inclinada</a:t>
            </a:r>
          </a:p>
          <a:p>
            <a:r>
              <a:rPr lang="es-ES" dirty="0"/>
              <a:t>10 – Barras paralelas</a:t>
            </a:r>
          </a:p>
          <a:p>
            <a:r>
              <a:rPr lang="es-ES" dirty="0"/>
              <a:t>11 – Barra de ejercicios</a:t>
            </a:r>
          </a:p>
        </p:txBody>
      </p:sp>
    </p:spTree>
    <p:extLst>
      <p:ext uri="{BB962C8B-B14F-4D97-AF65-F5344CB8AC3E}">
        <p14:creationId xmlns:p14="http://schemas.microsoft.com/office/powerpoint/2010/main" val="1937485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12B98DD6-4F98-452A-8356-8DD3A09D824B}"/>
              </a:ext>
            </a:extLst>
          </p:cNvPr>
          <p:cNvSpPr txBox="1">
            <a:spLocks/>
          </p:cNvSpPr>
          <p:nvPr/>
        </p:nvSpPr>
        <p:spPr>
          <a:xfrm>
            <a:off x="637562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RACK DEPORTIVO GIGANTE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C7FEF4-CF9E-411D-BA61-CE036128C842}"/>
              </a:ext>
            </a:extLst>
          </p:cNvPr>
          <p:cNvSpPr txBox="1"/>
          <p:nvPr/>
        </p:nvSpPr>
        <p:spPr>
          <a:xfrm>
            <a:off x="2460423" y="1234907"/>
            <a:ext cx="2261532" cy="46166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VISTA FRONTAL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E314847-26C4-4D8B-A747-8D4AD15307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26" t="52745" r="11225" b="24282"/>
          <a:stretch/>
        </p:blipFill>
        <p:spPr>
          <a:xfrm>
            <a:off x="487112" y="2432706"/>
            <a:ext cx="11152059" cy="327170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F42AE66-B426-4AEB-853E-453BAD553AE6}"/>
              </a:ext>
            </a:extLst>
          </p:cNvPr>
          <p:cNvSpPr txBox="1"/>
          <p:nvPr/>
        </p:nvSpPr>
        <p:spPr>
          <a:xfrm>
            <a:off x="7786032" y="1234907"/>
            <a:ext cx="2261532" cy="46166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VISTA LATERAL</a:t>
            </a:r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40BB0F4F-87B4-459D-A2B2-0878B7E94A08}"/>
              </a:ext>
            </a:extLst>
          </p:cNvPr>
          <p:cNvSpPr/>
          <p:nvPr/>
        </p:nvSpPr>
        <p:spPr>
          <a:xfrm>
            <a:off x="8600811" y="1893200"/>
            <a:ext cx="631975" cy="53950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B7E2CC33-6931-4F8C-AC44-3E2907F75294}"/>
              </a:ext>
            </a:extLst>
          </p:cNvPr>
          <p:cNvSpPr/>
          <p:nvPr/>
        </p:nvSpPr>
        <p:spPr>
          <a:xfrm>
            <a:off x="3275202" y="1893200"/>
            <a:ext cx="631975" cy="53950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745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F944270D-3BBA-4FDB-BFDC-0BAD8D8ECC1E}"/>
              </a:ext>
            </a:extLst>
          </p:cNvPr>
          <p:cNvSpPr txBox="1">
            <a:spLocks/>
          </p:cNvSpPr>
          <p:nvPr/>
        </p:nvSpPr>
        <p:spPr>
          <a:xfrm>
            <a:off x="637562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FOTOMONTAJE RESULTADO FINAL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2A8BA25-4C9C-4716-B2BC-B3F9C621B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23" y="1191237"/>
            <a:ext cx="7562954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58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147</TotalTime>
  <Words>184</Words>
  <Application>Microsoft Office PowerPoint</Application>
  <PresentationFormat>Panorámica</PresentationFormat>
  <Paragraphs>49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Retrospección</vt:lpstr>
      <vt:lpstr>PARQUE DE CALISTENIA </vt:lpstr>
      <vt:lpstr>UBICACIÓN - INGRESO</vt:lpstr>
      <vt:lpstr>LUGAR DE INSTALACIÓN</vt:lpstr>
      <vt:lpstr>RACK DEPORTIVO GIGANTE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AMPLIACIÓN SUM “Teresa de Calcuta”</dc:title>
  <dc:creator>Usuario</dc:creator>
  <cp:lastModifiedBy>Usuario</cp:lastModifiedBy>
  <cp:revision>16</cp:revision>
  <dcterms:created xsi:type="dcterms:W3CDTF">2026-05-28T11:12:19Z</dcterms:created>
  <dcterms:modified xsi:type="dcterms:W3CDTF">2026-05-29T14:49:00Z</dcterms:modified>
</cp:coreProperties>
</file>